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74" r:id="rId4"/>
    <p:sldId id="267" r:id="rId5"/>
    <p:sldId id="281" r:id="rId6"/>
    <p:sldId id="276" r:id="rId7"/>
    <p:sldId id="282" r:id="rId8"/>
    <p:sldId id="285" r:id="rId9"/>
    <p:sldId id="284" r:id="rId10"/>
    <p:sldId id="273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fien van Marlen" initials="JVM" lastIdx="1" clrIdx="0">
    <p:extLst>
      <p:ext uri="{19B8F6BF-5375-455C-9EA6-DF929625EA0E}">
        <p15:presenceInfo xmlns:p15="http://schemas.microsoft.com/office/powerpoint/2012/main" userId="Josefien van Mar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7CF8F-9A55-3B45-8084-4BFDF4F883B2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22C50-344E-4048-BB62-EF7ED2A10A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5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22C50-344E-4048-BB62-EF7ED2A10A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6FE5AD-A8AA-4E21-A1D0-7B133BE72BB4}" type="datetimeFigureOut">
              <a:rPr lang="nl-NL" smtClean="0"/>
              <a:t>24-09-19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8DFF809-0032-41B0-8655-833E8A12BC7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ien@echo-net.nl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S4S@echo-net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students-4-students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2340115" y="3452098"/>
            <a:ext cx="6025481" cy="717325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startbijeenkomst s4s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instellingsprojecten</a:t>
            </a:r>
            <a:br>
              <a:rPr lang="nl-NL" dirty="0">
                <a:solidFill>
                  <a:srgbClr val="002060"/>
                </a:solidFill>
              </a:rPr>
            </a:br>
            <a:r>
              <a:rPr lang="nl-NL" dirty="0">
                <a:solidFill>
                  <a:srgbClr val="002060"/>
                </a:solidFill>
              </a:rPr>
              <a:t> 24 september 2019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5" y="523661"/>
            <a:ext cx="3287100" cy="3287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6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6BC0-ECFB-4CE6-8343-E782CDF4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65760"/>
            <a:ext cx="7861680" cy="548640"/>
          </a:xfrm>
        </p:spPr>
        <p:txBody>
          <a:bodyPr/>
          <a:lstStyle/>
          <a:p>
            <a:pPr algn="ctr"/>
            <a:r>
              <a:rPr lang="nl-NL" sz="3600" dirty="0"/>
              <a:t>Speeddate: Samen Vooruit kijken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5B11E6A-B085-44CB-B121-64BC77D63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601"/>
            <a:ext cx="2232248" cy="11161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FBF6BF5-F08D-4BEA-A8E2-422C8E1AB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226823"/>
            <a:ext cx="3317630" cy="12760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B000351-5591-408F-9DD6-A152A395E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12976"/>
            <a:ext cx="2348987" cy="15659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CF6A259-BB4A-4376-BF75-EA4E219412FC}"/>
              </a:ext>
            </a:extLst>
          </p:cNvPr>
          <p:cNvSpPr txBox="1"/>
          <p:nvPr/>
        </p:nvSpPr>
        <p:spPr>
          <a:xfrm>
            <a:off x="2943389" y="126133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1. Waar wil ik heen met het project?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41911E4-FAD7-418B-8330-0AC614AF03A2}"/>
              </a:ext>
            </a:extLst>
          </p:cNvPr>
          <p:cNvSpPr txBox="1"/>
          <p:nvPr/>
        </p:nvSpPr>
        <p:spPr>
          <a:xfrm>
            <a:off x="3275856" y="238669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2. Welke hobbels moet ik daarvoor nog nemen?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87B4007-3A66-440B-A376-EC0BBE0A6F19}"/>
              </a:ext>
            </a:extLst>
          </p:cNvPr>
          <p:cNvSpPr txBox="1"/>
          <p:nvPr/>
        </p:nvSpPr>
        <p:spPr>
          <a:xfrm>
            <a:off x="2879812" y="37890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3. Wie of wat heb ik daar dan nog voor nodig?</a:t>
            </a:r>
          </a:p>
        </p:txBody>
      </p:sp>
    </p:spTree>
    <p:extLst>
      <p:ext uri="{BB962C8B-B14F-4D97-AF65-F5344CB8AC3E}">
        <p14:creationId xmlns:p14="http://schemas.microsoft.com/office/powerpoint/2010/main" val="232882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931780"/>
            <a:ext cx="2808312" cy="3579849"/>
          </a:xfrm>
        </p:spPr>
        <p:txBody>
          <a:bodyPr/>
          <a:lstStyle/>
          <a:p>
            <a:r>
              <a:rPr lang="nl-NL" b="0" dirty="0">
                <a:hlinkClick r:id="rId2"/>
              </a:rPr>
              <a:t>S4S@echo-net.nl</a:t>
            </a:r>
            <a:endParaRPr lang="nl-NL" b="0" dirty="0"/>
          </a:p>
          <a:p>
            <a:r>
              <a:rPr lang="nl-NL" b="0" dirty="0">
                <a:hlinkClick r:id="rId3"/>
              </a:rPr>
              <a:t>Josefien@echo-net.nl</a:t>
            </a:r>
            <a:r>
              <a:rPr lang="nl-NL" b="0" dirty="0"/>
              <a:t> </a:t>
            </a:r>
          </a:p>
          <a:p>
            <a:r>
              <a:rPr lang="nl-NL" b="0" dirty="0"/>
              <a:t>+316 18 25 7003</a:t>
            </a:r>
          </a:p>
          <a:p>
            <a:endParaRPr lang="nl-NL" dirty="0"/>
          </a:p>
          <a:p>
            <a:r>
              <a:rPr lang="nl-NL" dirty="0"/>
              <a:t>Voor meer informatie:</a:t>
            </a:r>
          </a:p>
          <a:p>
            <a:r>
              <a:rPr lang="nl-NL" b="0" dirty="0">
                <a:hlinkClick r:id="rId4"/>
              </a:rPr>
              <a:t>www.students-4-students.nl</a:t>
            </a:r>
            <a:endParaRPr lang="nl-NL" b="0" dirty="0"/>
          </a:p>
          <a:p>
            <a:endParaRPr lang="nl-NL" b="0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40" y="1052736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783DCD1-514C-448E-9715-8FDA159B9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720" y="3933057"/>
            <a:ext cx="1335321" cy="66700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9E5777-AD9D-42AF-ACF2-909A25198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120" y="4014533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520940" cy="548640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916"/>
            <a:ext cx="136561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3568" y="1435068"/>
            <a:ext cx="7488832" cy="305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14:20 – 14:30 Toelichting</a:t>
            </a:r>
          </a:p>
          <a:p>
            <a:pPr marL="2571750" lvl="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Programma</a:t>
            </a:r>
          </a:p>
          <a:p>
            <a:pPr marL="2571750" lvl="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Ondersteuning ECHO</a:t>
            </a:r>
          </a:p>
          <a:p>
            <a:pPr marL="2571750" lvl="5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 2019 - 2020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14:30 – 14:55 Proces verantwoording &amp; rapportages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15:00 – 16:15 Speeddaten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16:15 – 16:30 Bespreken brandende vragen</a:t>
            </a:r>
          </a:p>
        </p:txBody>
      </p:sp>
    </p:spTree>
    <p:extLst>
      <p:ext uri="{BB962C8B-B14F-4D97-AF65-F5344CB8AC3E}">
        <p14:creationId xmlns:p14="http://schemas.microsoft.com/office/powerpoint/2010/main" val="412292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4DBDE-551C-444A-8D4B-956F489C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/>
              <a:t>Ondersteuning vanuit Echo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18396F-06B8-4F3C-8107-14C7B700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96" y="1268760"/>
            <a:ext cx="7520940" cy="35798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b="0" dirty="0">
                <a:latin typeface="+mj-lt"/>
              </a:rPr>
              <a:t>Op aanvraag: individuele projecten</a:t>
            </a:r>
          </a:p>
          <a:p>
            <a:pPr marL="514350" indent="-514350">
              <a:buAutoNum type="arabicPeriod"/>
            </a:pPr>
            <a:r>
              <a:rPr lang="nl-NL" sz="2800" b="0" dirty="0">
                <a:latin typeface="+mj-lt"/>
              </a:rPr>
              <a:t>Supervisie: instellingsprojecten gezamenlijk</a:t>
            </a:r>
          </a:p>
          <a:p>
            <a:pPr marL="514350" indent="-514350">
              <a:buAutoNum type="arabicPeriod"/>
            </a:pPr>
            <a:r>
              <a:rPr lang="nl-NL" sz="2800" b="0" dirty="0">
                <a:latin typeface="+mj-lt"/>
              </a:rPr>
              <a:t>Meerdaagse S4S community meet-up</a:t>
            </a:r>
          </a:p>
          <a:p>
            <a:pPr marL="514350" indent="-514350">
              <a:buAutoNum type="arabicPeriod"/>
            </a:pPr>
            <a:r>
              <a:rPr lang="nl-NL" sz="2800" b="0" dirty="0">
                <a:latin typeface="+mj-lt"/>
              </a:rPr>
              <a:t>Kennisdeling: alle S4S projecten </a:t>
            </a:r>
          </a:p>
          <a:p>
            <a:pPr marL="514350" indent="-514350">
              <a:buAutoNum type="arabicPeriod"/>
            </a:pPr>
            <a:r>
              <a:rPr lang="nl-NL" sz="2800" b="0" dirty="0">
                <a:latin typeface="+mj-lt"/>
              </a:rPr>
              <a:t>Community-vorming: alle S4S projecten incl. betrokken studenten en vrijwilligers van alle projecten</a:t>
            </a:r>
          </a:p>
        </p:txBody>
      </p:sp>
    </p:spTree>
    <p:extLst>
      <p:ext uri="{BB962C8B-B14F-4D97-AF65-F5344CB8AC3E}">
        <p14:creationId xmlns:p14="http://schemas.microsoft.com/office/powerpoint/2010/main" val="257593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91A378F-A7B3-428D-83EF-3EF63B871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97" y="27992"/>
            <a:ext cx="5608806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6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88938A1-3AF5-49E0-B2D8-318991D02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9879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nl-NL" dirty="0"/>
              <a:t>Kennisdeling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dirty="0"/>
              <a:t>Do 12 december ’19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dirty="0"/>
              <a:t>Do 12 maart ’20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dirty="0"/>
              <a:t>Do 28 mei ’20</a:t>
            </a:r>
          </a:p>
          <a:p>
            <a:pPr algn="just"/>
            <a:endParaRPr lang="nl-NL" dirty="0"/>
          </a:p>
          <a:p>
            <a:pPr algn="just"/>
            <a:r>
              <a:rPr lang="nl-NL" dirty="0"/>
              <a:t>Supervisie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dirty="0"/>
              <a:t>Do 30 januari ‘20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2400" dirty="0"/>
              <a:t>Do 23 april ‘20</a:t>
            </a:r>
          </a:p>
          <a:p>
            <a:pPr marL="0" indent="0" algn="just"/>
            <a:endParaRPr lang="nl-NL" sz="2400" dirty="0"/>
          </a:p>
          <a:p>
            <a:pPr marL="0" indent="0" algn="just"/>
            <a:r>
              <a:rPr lang="nl-NL" sz="2400" dirty="0"/>
              <a:t>Allemaal van 15:00 tot 17:00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C3D42D-DCCE-439E-9A56-47FE7442A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959560"/>
            <a:ext cx="3400376" cy="3987904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nl-NL" dirty="0"/>
              <a:t>S4S meerdaagse Community meet-up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nl-NL" sz="2400" dirty="0"/>
              <a:t>12 november vanaf 12:00 uur t/m 14 november 2019 tot 15:00 uur in Schoorl</a:t>
            </a:r>
          </a:p>
          <a:p>
            <a:pPr marL="0" indent="0" algn="just"/>
            <a:endParaRPr lang="nl-NL" sz="2400" dirty="0"/>
          </a:p>
          <a:p>
            <a:pPr marL="0" indent="0" algn="just"/>
            <a:r>
              <a:rPr lang="nl-NL" dirty="0"/>
              <a:t>S4S Jaarconferentie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nl-NL" sz="2400" dirty="0"/>
              <a:t>Hele middag in juli 2020</a:t>
            </a:r>
          </a:p>
          <a:p>
            <a:pPr marL="0" indent="0" algn="just"/>
            <a:endParaRPr lang="nl-NL" sz="24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385F9B-974B-4C29-B8B5-77A7349A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260648"/>
            <a:ext cx="7520940" cy="548640"/>
          </a:xfrm>
        </p:spPr>
        <p:txBody>
          <a:bodyPr/>
          <a:lstStyle/>
          <a:p>
            <a:pPr algn="ctr"/>
            <a:r>
              <a:rPr lang="nl-NL" sz="4000" dirty="0"/>
              <a:t>Bijeenkomsten s4s</a:t>
            </a:r>
          </a:p>
        </p:txBody>
      </p:sp>
    </p:spTree>
    <p:extLst>
      <p:ext uri="{BB962C8B-B14F-4D97-AF65-F5344CB8AC3E}">
        <p14:creationId xmlns:p14="http://schemas.microsoft.com/office/powerpoint/2010/main" val="46622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8E29F-CA95-409D-A5A6-95643FB9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/>
              <a:t>verantwoording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CF011-8270-4221-9578-DC0358AF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357984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Tx/>
              <a:buChar char="-"/>
            </a:pPr>
            <a:r>
              <a:rPr lang="nl-NL" sz="3200" dirty="0"/>
              <a:t>Binnen de instelling – interne cyclus </a:t>
            </a:r>
          </a:p>
          <a:p>
            <a:pPr marL="457200" indent="-457200">
              <a:buFontTx/>
              <a:buChar char="-"/>
            </a:pPr>
            <a:r>
              <a:rPr lang="nl-NL" sz="3200" dirty="0"/>
              <a:t>Inhoudelijk richting ECHO d.m.v. jaarlijkse rapportages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nl-NL" sz="3200" dirty="0"/>
              <a:t>Format – naar aanleiding van voorgenomen doelen, planning, conclusies, stand van zaken etc. 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nl-NL" sz="3200" dirty="0"/>
              <a:t>Financieel – inzichtelijk welke kosten zijn gemaakt om studenten, organisatie en overig te betalen</a:t>
            </a:r>
          </a:p>
          <a:p>
            <a:pPr marL="457200" indent="-457200">
              <a:buFontTx/>
              <a:buChar char="-"/>
            </a:pPr>
            <a:r>
              <a:rPr lang="nl-NL" sz="3200" dirty="0"/>
              <a:t>ECHO richting de minister van OCW</a:t>
            </a:r>
          </a:p>
          <a:p>
            <a:pPr marL="457200" indent="-457200">
              <a:buFontTx/>
              <a:buChar char="-"/>
            </a:pPr>
            <a:endParaRPr lang="nl-NL" sz="3200" dirty="0"/>
          </a:p>
          <a:p>
            <a:pPr marL="457200" indent="-457200">
              <a:buFontTx/>
              <a:buChar char="-"/>
            </a:pPr>
            <a:endParaRPr lang="nl-NL" sz="3200" dirty="0"/>
          </a:p>
          <a:p>
            <a:pPr marL="457200" indent="-457200">
              <a:buFontTx/>
              <a:buChar char="-"/>
            </a:pPr>
            <a:endParaRPr lang="nl-NL" sz="3200" dirty="0"/>
          </a:p>
          <a:p>
            <a:pPr marL="457200" indent="-457200">
              <a:buFontTx/>
              <a:buChar char="-"/>
            </a:pPr>
            <a:endParaRPr lang="nl-NL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CE7FC7-6B94-4D0B-B7F9-F1A5178C3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7" y="85296"/>
            <a:ext cx="111566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ABB09-1410-4B88-B3DE-950D2E1C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/>
              <a:t>rapportages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A5E7BB-5AD6-4133-8FE5-559875C9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784" y="1197000"/>
            <a:ext cx="7520940" cy="35798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Na ieder projectjaar een jaarlijkse tussenrapportage</a:t>
            </a:r>
          </a:p>
          <a:p>
            <a:pPr marL="973836" lvl="4" indent="-457200"/>
            <a:r>
              <a:rPr lang="nl-NL" sz="2000" dirty="0"/>
              <a:t>Deadlines: </a:t>
            </a:r>
          </a:p>
          <a:p>
            <a:pPr marL="1467612" lvl="6" indent="-457200">
              <a:buFont typeface="Arial" panose="020B0604020202020204" pitchFamily="34" charset="0"/>
              <a:buChar char="•"/>
            </a:pPr>
            <a:r>
              <a:rPr lang="nl-NL" sz="1800" dirty="0"/>
              <a:t>Vrijdag 27 maart 2020</a:t>
            </a:r>
          </a:p>
          <a:p>
            <a:pPr marL="1467612" lvl="6" indent="-457200">
              <a:buFont typeface="Arial" panose="020B0604020202020204" pitchFamily="34" charset="0"/>
              <a:buChar char="•"/>
            </a:pPr>
            <a:r>
              <a:rPr lang="nl-NL" sz="1800" dirty="0"/>
              <a:t>Vrijdag 26 maart 2021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Aan het einde van de gehele campagne een eindrapportage</a:t>
            </a:r>
          </a:p>
          <a:p>
            <a:pPr marL="973836" lvl="4" indent="-457200"/>
            <a:r>
              <a:rPr lang="nl-NL" sz="2000" dirty="0"/>
              <a:t>Uiterlijk Oktober 2021 ingediend bij ECHO</a:t>
            </a:r>
          </a:p>
          <a:p>
            <a:pPr marL="973836" lvl="4" indent="-457200"/>
            <a:endParaRPr lang="nl-NL" sz="2000" dirty="0"/>
          </a:p>
          <a:p>
            <a:pPr marL="457200" indent="-457200"/>
            <a:r>
              <a:rPr lang="nl-NL" sz="2000" dirty="0"/>
              <a:t>Inhoudelijke verantwoording van de bereikte doelen, wat ging goed, wat kan beter, </a:t>
            </a:r>
            <a:r>
              <a:rPr lang="nl-NL" sz="2000" dirty="0" err="1"/>
              <a:t>unintended</a:t>
            </a:r>
            <a:r>
              <a:rPr lang="nl-NL" sz="2000" dirty="0"/>
              <a:t> </a:t>
            </a:r>
            <a:r>
              <a:rPr lang="nl-NL" sz="2000" dirty="0" err="1"/>
              <a:t>outcomes</a:t>
            </a:r>
            <a:r>
              <a:rPr lang="nl-NL" sz="2000" dirty="0"/>
              <a:t> etc.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6C87B96-FA41-4E45-88DD-B03EA538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80" y="83160"/>
            <a:ext cx="1113840" cy="11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1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08786-165C-8A42-9D97-737D227E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dirty="0"/>
              <a:t>Baseline targets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444B33-C094-C34C-9860-503C8BFB7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579849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pPr algn="ctr"/>
            <a:r>
              <a:rPr lang="nl-NL" sz="2600" dirty="0"/>
              <a:t>“Ik heb een duidelijk beeld bij waar ik uiteindelijk naartoe wil met het project”</a:t>
            </a:r>
          </a:p>
          <a:p>
            <a:pPr algn="ctr"/>
            <a:endParaRPr lang="nl-NL" sz="2600" dirty="0"/>
          </a:p>
          <a:p>
            <a:pPr algn="ctr"/>
            <a:endParaRPr lang="nl-NL" sz="2600" dirty="0"/>
          </a:p>
          <a:p>
            <a:pPr algn="ctr"/>
            <a:r>
              <a:rPr lang="nl-NL" sz="2600" dirty="0"/>
              <a:t>“Ik weet welke hobbels ik daarvoor nog moet nemen”</a:t>
            </a:r>
          </a:p>
          <a:p>
            <a:pPr algn="ctr"/>
            <a:endParaRPr lang="nl-NL" sz="2600" dirty="0"/>
          </a:p>
          <a:p>
            <a:pPr algn="ctr"/>
            <a:endParaRPr lang="nl-NL" sz="2600" dirty="0"/>
          </a:p>
          <a:p>
            <a:pPr algn="ctr"/>
            <a:r>
              <a:rPr lang="nl-NL" sz="2600" dirty="0"/>
              <a:t>“Ik heb een idee wie ik daarvoor nodig heb”</a:t>
            </a:r>
          </a:p>
          <a:p>
            <a:pPr algn="ctr"/>
            <a:r>
              <a:rPr lang="nl-NL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93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49738FD-5268-41CB-88A5-0123FF8C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16" y="0"/>
            <a:ext cx="5550768" cy="47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92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Aangepast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423C70"/>
      </a:accent2>
      <a:accent3>
        <a:srgbClr val="ADCD53"/>
      </a:accent3>
      <a:accent4>
        <a:srgbClr val="7C984A"/>
      </a:accent4>
      <a:accent5>
        <a:srgbClr val="C2AD8D"/>
      </a:accent5>
      <a:accent6>
        <a:srgbClr val="ADCD53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2867</TotalTime>
  <Words>335</Words>
  <Application>Microsoft Macintosh PowerPoint</Application>
  <PresentationFormat>Diavoorstelling (4:3)</PresentationFormat>
  <Paragraphs>69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Franklin Gothic Book</vt:lpstr>
      <vt:lpstr>Franklin Gothic Medium</vt:lpstr>
      <vt:lpstr>Wingdings</vt:lpstr>
      <vt:lpstr>Hoeken</vt:lpstr>
      <vt:lpstr>startbijeenkomst s4s instellingsprojecten  24 september 2019 </vt:lpstr>
      <vt:lpstr>Programma</vt:lpstr>
      <vt:lpstr>Ondersteuning vanuit Echo</vt:lpstr>
      <vt:lpstr>PowerPoint-presentatie</vt:lpstr>
      <vt:lpstr>Bijeenkomsten s4s</vt:lpstr>
      <vt:lpstr>verantwoording</vt:lpstr>
      <vt:lpstr>rapportages</vt:lpstr>
      <vt:lpstr>Baseline targets</vt:lpstr>
      <vt:lpstr>PowerPoint-presentatie</vt:lpstr>
      <vt:lpstr>Speeddate: Samen Vooruit kijken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Students-4-students</dc:title>
  <dc:creator>Lisan van Lier</dc:creator>
  <cp:lastModifiedBy>Mary Tupan</cp:lastModifiedBy>
  <cp:revision>57</cp:revision>
  <dcterms:created xsi:type="dcterms:W3CDTF">2017-10-02T07:20:47Z</dcterms:created>
  <dcterms:modified xsi:type="dcterms:W3CDTF">2019-09-24T10:21:00Z</dcterms:modified>
</cp:coreProperties>
</file>