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74" r:id="rId4"/>
    <p:sldId id="267" r:id="rId5"/>
    <p:sldId id="281" r:id="rId6"/>
    <p:sldId id="276" r:id="rId7"/>
    <p:sldId id="282" r:id="rId8"/>
    <p:sldId id="284" r:id="rId9"/>
    <p:sldId id="273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ien van Marlen" initials="JVM" lastIdx="1" clrIdx="0">
    <p:extLst>
      <p:ext uri="{19B8F6BF-5375-455C-9EA6-DF929625EA0E}">
        <p15:presenceInfo xmlns:p15="http://schemas.microsoft.com/office/powerpoint/2012/main" userId="Josefien van Marl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7CF8F-9A55-3B45-8084-4BFDF4F883B2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22C50-344E-4048-BB62-EF7ED2A10A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54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22C50-344E-4048-BB62-EF7ED2A10AE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8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6FE5AD-A8AA-4E21-A1D0-7B133BE72BB4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osefien@echo-net.nl" TargetMode="External"/><Relationship Id="rId7" Type="http://schemas.openxmlformats.org/officeDocument/2006/relationships/image" Target="../media/image14.png"/><Relationship Id="rId2" Type="http://schemas.openxmlformats.org/officeDocument/2006/relationships/hyperlink" Target="mailto:S4S@echo-net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students-4-students.n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9140000">
            <a:off x="2340115" y="3452098"/>
            <a:ext cx="6025481" cy="717325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startbijeenkomst s4s</a:t>
            </a:r>
            <a:br>
              <a:rPr lang="nl-NL" dirty="0">
                <a:solidFill>
                  <a:srgbClr val="002060"/>
                </a:solidFill>
              </a:rPr>
            </a:br>
            <a:r>
              <a:rPr lang="nl-NL" dirty="0">
                <a:solidFill>
                  <a:srgbClr val="002060"/>
                </a:solidFill>
              </a:rPr>
              <a:t>instellingsprojecten</a:t>
            </a:r>
            <a:br>
              <a:rPr lang="nl-NL" dirty="0">
                <a:solidFill>
                  <a:srgbClr val="002060"/>
                </a:solidFill>
              </a:rPr>
            </a:br>
            <a:r>
              <a:rPr lang="nl-NL" dirty="0">
                <a:solidFill>
                  <a:srgbClr val="002060"/>
                </a:solidFill>
              </a:rPr>
              <a:t> 1 november 2018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5" y="523661"/>
            <a:ext cx="3287100" cy="32871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6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931780"/>
            <a:ext cx="2808312" cy="3579849"/>
          </a:xfrm>
        </p:spPr>
        <p:txBody>
          <a:bodyPr/>
          <a:lstStyle/>
          <a:p>
            <a:r>
              <a:rPr lang="nl-NL" b="0" dirty="0">
                <a:hlinkClick r:id="rId2"/>
              </a:rPr>
              <a:t>S4S@echo-net.nl</a:t>
            </a:r>
            <a:endParaRPr lang="nl-NL" b="0" dirty="0"/>
          </a:p>
          <a:p>
            <a:r>
              <a:rPr lang="nl-NL" b="0" dirty="0">
                <a:hlinkClick r:id="rId3"/>
              </a:rPr>
              <a:t>Josefien@echo-net.nl</a:t>
            </a:r>
            <a:r>
              <a:rPr lang="nl-NL" b="0" dirty="0"/>
              <a:t> </a:t>
            </a:r>
          </a:p>
          <a:p>
            <a:r>
              <a:rPr lang="nl-NL" b="0" dirty="0"/>
              <a:t>+316 18 25 7003</a:t>
            </a:r>
          </a:p>
          <a:p>
            <a:endParaRPr lang="nl-NL" dirty="0"/>
          </a:p>
          <a:p>
            <a:r>
              <a:rPr lang="nl-NL" dirty="0"/>
              <a:t>Voor meer informatie:</a:t>
            </a:r>
          </a:p>
          <a:p>
            <a:r>
              <a:rPr lang="nl-NL" b="0" dirty="0">
                <a:hlinkClick r:id="rId4"/>
              </a:rPr>
              <a:t>www.students-4-students.nl</a:t>
            </a:r>
            <a:endParaRPr lang="nl-NL" b="0" dirty="0"/>
          </a:p>
          <a:p>
            <a:endParaRPr lang="nl-NL" b="0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40" y="1052736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783DCD1-514C-448E-9715-8FDA159B9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6720" y="3933057"/>
            <a:ext cx="1335321" cy="66700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A9E5777-AD9D-42AF-ACF2-909A25198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120" y="4014533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6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7520940" cy="548640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4" y="66916"/>
            <a:ext cx="136561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3568" y="1435068"/>
            <a:ext cx="7488832" cy="284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14:15 – 14:20 Welkomstwoord Mary </a:t>
            </a:r>
            <a:r>
              <a:rPr lang="nl-NL" sz="2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Tupan</a:t>
            </a:r>
            <a:endParaRPr lang="nl-NL" sz="2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14:20 – 14:35 Toelichting ondersteuning ECHO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14:35 – 15:30 Toelichting proces verantwoording &amp; rapportages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15:30 – 16:30 Speeddaten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16:30 – 17:00 Afsluiting en netwerkborrel </a:t>
            </a:r>
          </a:p>
        </p:txBody>
      </p:sp>
    </p:spTree>
    <p:extLst>
      <p:ext uri="{BB962C8B-B14F-4D97-AF65-F5344CB8AC3E}">
        <p14:creationId xmlns:p14="http://schemas.microsoft.com/office/powerpoint/2010/main" val="412292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4DBDE-551C-444A-8D4B-956F489C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dirty="0"/>
              <a:t>Ondersteuning vanuit Echo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18396F-06B8-4F3C-8107-14C7B700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96" y="1268760"/>
            <a:ext cx="7520940" cy="357984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b="0" dirty="0">
                <a:latin typeface="+mj-lt"/>
              </a:rPr>
              <a:t>Op aanvraag: individuele projecten</a:t>
            </a:r>
          </a:p>
          <a:p>
            <a:pPr marL="514350" indent="-514350">
              <a:buAutoNum type="arabicPeriod"/>
            </a:pPr>
            <a:r>
              <a:rPr lang="nl-NL" sz="2800" b="0" dirty="0">
                <a:latin typeface="+mj-lt"/>
              </a:rPr>
              <a:t>Intervisie:</a:t>
            </a:r>
          </a:p>
          <a:p>
            <a:pPr marL="1030986" lvl="4" indent="-514350"/>
            <a:r>
              <a:rPr lang="nl-NL" sz="2800" dirty="0">
                <a:latin typeface="+mj-lt"/>
              </a:rPr>
              <a:t>I</a:t>
            </a:r>
            <a:r>
              <a:rPr lang="nl-NL" sz="2800" b="0" dirty="0">
                <a:latin typeface="+mj-lt"/>
              </a:rPr>
              <a:t>nstellingsprojecten gezamenlijk</a:t>
            </a:r>
          </a:p>
          <a:p>
            <a:pPr marL="1030986" lvl="4" indent="-514350"/>
            <a:r>
              <a:rPr lang="nl-NL" sz="2800" b="0" dirty="0">
                <a:latin typeface="+mj-lt"/>
              </a:rPr>
              <a:t>Buddy’s</a:t>
            </a:r>
          </a:p>
          <a:p>
            <a:pPr marL="514350" indent="-514350">
              <a:buAutoNum type="arabicPeriod"/>
            </a:pPr>
            <a:r>
              <a:rPr lang="nl-NL" sz="2800" b="0" dirty="0">
                <a:latin typeface="+mj-lt"/>
              </a:rPr>
              <a:t>Kennisdeling: alle S4S projecten </a:t>
            </a:r>
          </a:p>
          <a:p>
            <a:pPr marL="514350" indent="-514350">
              <a:buAutoNum type="arabicPeriod"/>
            </a:pPr>
            <a:r>
              <a:rPr lang="nl-NL" sz="2800" b="0" dirty="0">
                <a:latin typeface="+mj-lt"/>
              </a:rPr>
              <a:t>Community-vorming: alle S4S projecten incl. betrokken studenten en vrijwilligers van alle projecten</a:t>
            </a:r>
          </a:p>
        </p:txBody>
      </p:sp>
    </p:spTree>
    <p:extLst>
      <p:ext uri="{BB962C8B-B14F-4D97-AF65-F5344CB8AC3E}">
        <p14:creationId xmlns:p14="http://schemas.microsoft.com/office/powerpoint/2010/main" val="257593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91A378F-A7B3-428D-83EF-3EF63B871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97" y="27992"/>
            <a:ext cx="5608806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6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88938A1-3AF5-49E0-B2D8-318991D021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nl-NL" dirty="0"/>
              <a:t>Intervisie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dirty="0"/>
              <a:t>Do 6 december ‘18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dirty="0"/>
              <a:t>Do 7 maart ’19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dirty="0"/>
              <a:t>Do 9 mei ’19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0" indent="0" algn="just"/>
            <a:r>
              <a:rPr lang="nl-NL" sz="2400" dirty="0"/>
              <a:t>Allemaal van 15:00 tot 17:00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C3D42D-DCCE-439E-9A56-47FE7442A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959560"/>
            <a:ext cx="3400376" cy="3987904"/>
          </a:xfrm>
        </p:spPr>
        <p:txBody>
          <a:bodyPr>
            <a:normAutofit fontScale="92500"/>
          </a:bodyPr>
          <a:lstStyle/>
          <a:p>
            <a:pPr algn="just"/>
            <a:r>
              <a:rPr lang="nl-NL" dirty="0"/>
              <a:t>Kennisdeling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dirty="0"/>
              <a:t>Do 31 januari ’19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dirty="0"/>
              <a:t>Do 11 april ’19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0" indent="0" algn="just"/>
            <a:r>
              <a:rPr lang="nl-NL" dirty="0"/>
              <a:t>Eindconferentie jaar 1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nl-NL" sz="2400" dirty="0"/>
              <a:t>Do 27 juni ’19 </a:t>
            </a:r>
          </a:p>
          <a:p>
            <a:pPr marL="0" indent="0" algn="just"/>
            <a:endParaRPr lang="nl-NL" sz="2400" dirty="0"/>
          </a:p>
          <a:p>
            <a:pPr marL="0" indent="0" algn="just"/>
            <a:r>
              <a:rPr lang="nl-NL" sz="2400" dirty="0"/>
              <a:t>Allemaal van 14:30 tot ongeveer 17:00 uur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385F9B-974B-4C29-B8B5-77A7349A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" y="260648"/>
            <a:ext cx="7520940" cy="548640"/>
          </a:xfrm>
        </p:spPr>
        <p:txBody>
          <a:bodyPr/>
          <a:lstStyle/>
          <a:p>
            <a:pPr algn="ctr"/>
            <a:r>
              <a:rPr lang="nl-NL" sz="4000" dirty="0"/>
              <a:t>Bijeenkomsten s4s</a:t>
            </a:r>
          </a:p>
        </p:txBody>
      </p:sp>
    </p:spTree>
    <p:extLst>
      <p:ext uri="{BB962C8B-B14F-4D97-AF65-F5344CB8AC3E}">
        <p14:creationId xmlns:p14="http://schemas.microsoft.com/office/powerpoint/2010/main" val="46622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8E29F-CA95-409D-A5A6-95643FB9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dirty="0"/>
              <a:t>verantwoording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ECF011-8270-4221-9578-DC0358AF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40768"/>
            <a:ext cx="7520940" cy="3579849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nl-NL" sz="3200" dirty="0"/>
              <a:t>Project financieel richting de instelling, als onderdeel van de interne cyclus</a:t>
            </a:r>
          </a:p>
          <a:p>
            <a:pPr marL="457200" indent="-457200">
              <a:buFontTx/>
              <a:buChar char="-"/>
            </a:pPr>
            <a:r>
              <a:rPr lang="nl-NL" sz="3200" dirty="0"/>
              <a:t>Inhoudelijk richting ECHO d.m.v. jaarlijkse rapportages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nl-NL" sz="3200" dirty="0"/>
              <a:t>Hiervoor ontwikkelt ECHO een format</a:t>
            </a:r>
          </a:p>
          <a:p>
            <a:pPr marL="457200" indent="-457200">
              <a:buFontTx/>
              <a:buChar char="-"/>
            </a:pPr>
            <a:r>
              <a:rPr lang="nl-NL" sz="3200" dirty="0"/>
              <a:t>ECHO richting de minister van OCW</a:t>
            </a:r>
          </a:p>
          <a:p>
            <a:pPr marL="457200" indent="-457200">
              <a:buFontTx/>
              <a:buChar char="-"/>
            </a:pPr>
            <a:endParaRPr lang="nl-NL" sz="3200" dirty="0"/>
          </a:p>
          <a:p>
            <a:pPr marL="457200" indent="-457200">
              <a:buFontTx/>
              <a:buChar char="-"/>
            </a:pPr>
            <a:endParaRPr lang="nl-NL" sz="3200" dirty="0"/>
          </a:p>
          <a:p>
            <a:pPr marL="457200" indent="-457200">
              <a:buFontTx/>
              <a:buChar char="-"/>
            </a:pPr>
            <a:endParaRPr lang="nl-NL" sz="3200" dirty="0"/>
          </a:p>
          <a:p>
            <a:pPr marL="457200" indent="-457200">
              <a:buFontTx/>
              <a:buChar char="-"/>
            </a:pPr>
            <a:endParaRPr lang="nl-NL" sz="3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CE7FC7-6B94-4D0B-B7F9-F1A5178C3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7" y="85296"/>
            <a:ext cx="111566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8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ABB09-1410-4B88-B3DE-950D2E1C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dirty="0"/>
              <a:t>rapportages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A5E7BB-5AD6-4133-8FE5-559875C90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84" y="1197000"/>
            <a:ext cx="7520940" cy="35798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/>
              <a:t>Na ieder projectjaar een jaarlijkse tussenrapportage</a:t>
            </a:r>
          </a:p>
          <a:p>
            <a:pPr marL="973836" lvl="4" indent="-457200"/>
            <a:r>
              <a:rPr lang="nl-NL" sz="2000" dirty="0"/>
              <a:t>Deadlines: </a:t>
            </a:r>
          </a:p>
          <a:p>
            <a:pPr marL="1467612" lvl="6" indent="-457200">
              <a:buFont typeface="Arial" panose="020B0604020202020204" pitchFamily="34" charset="0"/>
              <a:buChar char="•"/>
            </a:pPr>
            <a:r>
              <a:rPr lang="nl-NL" sz="1800" dirty="0"/>
              <a:t>Vrijdag 1 maart 2019</a:t>
            </a:r>
          </a:p>
          <a:p>
            <a:pPr marL="1467612" lvl="6" indent="-457200">
              <a:buFont typeface="Arial" panose="020B0604020202020204" pitchFamily="34" charset="0"/>
              <a:buChar char="•"/>
            </a:pPr>
            <a:r>
              <a:rPr lang="nl-NL" sz="1800" dirty="0"/>
              <a:t>Vrijdag 6 maart 2020</a:t>
            </a:r>
          </a:p>
          <a:p>
            <a:pPr marL="1467612" lvl="6" indent="-457200">
              <a:buFont typeface="Arial" panose="020B0604020202020204" pitchFamily="34" charset="0"/>
              <a:buChar char="•"/>
            </a:pPr>
            <a:r>
              <a:rPr lang="nl-NL" sz="1800" dirty="0"/>
              <a:t>Vrijdag 5 maart 2021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Aan het einde van de gehele campagne een eindrapportage</a:t>
            </a:r>
          </a:p>
          <a:p>
            <a:pPr marL="973836" lvl="4" indent="-457200"/>
            <a:r>
              <a:rPr lang="nl-NL" sz="2000" dirty="0"/>
              <a:t>Uiterlijk Oktober 2021 ingediend bij ECHO</a:t>
            </a:r>
          </a:p>
          <a:p>
            <a:pPr marL="973836" lvl="4" indent="-457200"/>
            <a:endParaRPr lang="nl-NL" sz="2000" dirty="0"/>
          </a:p>
          <a:p>
            <a:pPr marL="457200" indent="-457200"/>
            <a:r>
              <a:rPr lang="nl-NL" sz="2000" dirty="0"/>
              <a:t>Inhoudelijke verantwoording van de bereikte doelen, wat ging goed, wat kan beter, </a:t>
            </a:r>
            <a:r>
              <a:rPr lang="nl-NL" sz="2000" dirty="0" err="1"/>
              <a:t>unintended</a:t>
            </a:r>
            <a:r>
              <a:rPr lang="nl-NL" sz="2000" dirty="0"/>
              <a:t> </a:t>
            </a:r>
            <a:r>
              <a:rPr lang="nl-NL" sz="2000" dirty="0" err="1"/>
              <a:t>outcomes</a:t>
            </a:r>
            <a:r>
              <a:rPr lang="nl-NL" sz="2000" dirty="0"/>
              <a:t> etc.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6C87B96-FA41-4E45-88DD-B03EA5384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80" y="83160"/>
            <a:ext cx="1113840" cy="11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1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49738FD-5268-41CB-88A5-0123FF8CF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616" y="116632"/>
            <a:ext cx="5550768" cy="471291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7A332CA-A0B6-B843-89BB-23174CE463A9}"/>
              </a:ext>
            </a:extLst>
          </p:cNvPr>
          <p:cNvSpPr/>
          <p:nvPr/>
        </p:nvSpPr>
        <p:spPr>
          <a:xfrm>
            <a:off x="2947228" y="3244334"/>
            <a:ext cx="324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FFFF"/>
                </a:solidFill>
                <a:latin typeface="Segoe UI"/>
              </a:rPr>
              <a:t>marytupanwenno@hotmail.com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19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F6BC0-ECFB-4CE6-8343-E782CDF4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861680" cy="548640"/>
          </a:xfrm>
        </p:spPr>
        <p:txBody>
          <a:bodyPr/>
          <a:lstStyle/>
          <a:p>
            <a:pPr algn="ctr"/>
            <a:r>
              <a:rPr lang="nl-NL" sz="3600" dirty="0"/>
              <a:t>Speeddate: Samen Vooruit kijken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5B11E6A-B085-44CB-B121-64BC77D63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9" y="1379138"/>
            <a:ext cx="2232248" cy="11161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FBF6BF5-F08D-4BEA-A8E2-422C8E1AB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010" y="2554610"/>
            <a:ext cx="3317630" cy="12760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B000351-5591-408F-9DD6-A152A395E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4041592"/>
            <a:ext cx="2348987" cy="156599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CF6A259-BB4A-4376-BF75-EA4E219412FC}"/>
              </a:ext>
            </a:extLst>
          </p:cNvPr>
          <p:cNvSpPr txBox="1"/>
          <p:nvPr/>
        </p:nvSpPr>
        <p:spPr>
          <a:xfrm>
            <a:off x="2708520" y="161403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 Waar wil ik heen met het project?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41911E4-FAD7-418B-8330-0AC614AF03A2}"/>
              </a:ext>
            </a:extLst>
          </p:cNvPr>
          <p:cNvSpPr txBox="1"/>
          <p:nvPr/>
        </p:nvSpPr>
        <p:spPr>
          <a:xfrm>
            <a:off x="2987824" y="2730951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2. Welke hobbels moet ik daarvoor nog nemen?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87B4007-3A66-440B-A376-EC0BBE0A6F19}"/>
              </a:ext>
            </a:extLst>
          </p:cNvPr>
          <p:cNvSpPr txBox="1"/>
          <p:nvPr/>
        </p:nvSpPr>
        <p:spPr>
          <a:xfrm>
            <a:off x="3392596" y="43012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3. Wie of wat heb ik daar dan nog voor nodig?</a:t>
            </a:r>
          </a:p>
        </p:txBody>
      </p:sp>
    </p:spTree>
    <p:extLst>
      <p:ext uri="{BB962C8B-B14F-4D97-AF65-F5344CB8AC3E}">
        <p14:creationId xmlns:p14="http://schemas.microsoft.com/office/powerpoint/2010/main" val="2328820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Aangepast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423C70"/>
      </a:accent2>
      <a:accent3>
        <a:srgbClr val="ADCD53"/>
      </a:accent3>
      <a:accent4>
        <a:srgbClr val="7C984A"/>
      </a:accent4>
      <a:accent5>
        <a:srgbClr val="C2AD8D"/>
      </a:accent5>
      <a:accent6>
        <a:srgbClr val="ADCD53"/>
      </a:accent6>
      <a:hlink>
        <a:srgbClr val="5F5F5F"/>
      </a:hlink>
      <a:folHlink>
        <a:srgbClr val="969696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ek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2835</TotalTime>
  <Words>267</Words>
  <Application>Microsoft Office PowerPoint</Application>
  <PresentationFormat>Diavoorstelling (4:3)</PresentationFormat>
  <Paragraphs>58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</vt:lpstr>
      <vt:lpstr>Franklin Gothic Book</vt:lpstr>
      <vt:lpstr>Franklin Gothic Medium</vt:lpstr>
      <vt:lpstr>Segoe UI</vt:lpstr>
      <vt:lpstr>Times New Roman</vt:lpstr>
      <vt:lpstr>Tunga</vt:lpstr>
      <vt:lpstr>Wingdings</vt:lpstr>
      <vt:lpstr>Hoeken</vt:lpstr>
      <vt:lpstr>startbijeenkomst s4s instellingsprojecten  1 november 2018 </vt:lpstr>
      <vt:lpstr>Programma</vt:lpstr>
      <vt:lpstr>Ondersteuning vanuit Echo</vt:lpstr>
      <vt:lpstr>PowerPoint-presentatie</vt:lpstr>
      <vt:lpstr>Bijeenkomsten s4s</vt:lpstr>
      <vt:lpstr>verantwoording</vt:lpstr>
      <vt:lpstr>rapportages</vt:lpstr>
      <vt:lpstr>PowerPoint-presentatie</vt:lpstr>
      <vt:lpstr>Speeddate: Samen Vooruit kijken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Students-4-students</dc:title>
  <dc:creator>Lisan van Lier</dc:creator>
  <cp:lastModifiedBy>Josefien van Marlen</cp:lastModifiedBy>
  <cp:revision>53</cp:revision>
  <dcterms:created xsi:type="dcterms:W3CDTF">2017-10-02T07:20:47Z</dcterms:created>
  <dcterms:modified xsi:type="dcterms:W3CDTF">2018-11-05T17:09:25Z</dcterms:modified>
</cp:coreProperties>
</file>